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9"/>
  </p:notesMasterIdLst>
  <p:sldIdLst>
    <p:sldId id="969" r:id="rId3"/>
    <p:sldId id="1123" r:id="rId4"/>
    <p:sldId id="1351" r:id="rId5"/>
    <p:sldId id="1106" r:id="rId6"/>
    <p:sldId id="1354" r:id="rId7"/>
    <p:sldId id="1215" r:id="rId8"/>
    <p:sldId id="1216" r:id="rId9"/>
    <p:sldId id="1217" r:id="rId10"/>
    <p:sldId id="1348" r:id="rId11"/>
    <p:sldId id="1349" r:id="rId12"/>
    <p:sldId id="1350" r:id="rId13"/>
    <p:sldId id="1355" r:id="rId14"/>
    <p:sldId id="1356" r:id="rId15"/>
    <p:sldId id="1357" r:id="rId16"/>
    <p:sldId id="1358" r:id="rId17"/>
    <p:sldId id="1352" r:id="rId18"/>
    <p:sldId id="1330" r:id="rId19"/>
    <p:sldId id="1360" r:id="rId20"/>
    <p:sldId id="1332" r:id="rId21"/>
    <p:sldId id="1353" r:id="rId22"/>
    <p:sldId id="1359" r:id="rId23"/>
    <p:sldId id="1345" r:id="rId24"/>
    <p:sldId id="1326" r:id="rId25"/>
    <p:sldId id="1346" r:id="rId26"/>
    <p:sldId id="1335" r:id="rId27"/>
    <p:sldId id="136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660" autoAdjust="0"/>
    <p:restoredTop sz="94660"/>
  </p:normalViewPr>
  <p:slideViewPr>
    <p:cSldViewPr snapToGrid="0">
      <p:cViewPr varScale="1">
        <p:scale>
          <a:sx n="82" d="100"/>
          <a:sy n="82" d="100"/>
        </p:scale>
        <p:origin x="2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fungclass.fhl.net/Co/" TargetMode="Externa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哥林多前书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第十三课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2022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年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  </a:t>
            </a: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9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引言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一、关于纷争结党的问题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二、关于淫乱的问题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5:1-5:13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三、关于信徒彼此告状的问题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6:1-6:20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四、关于婚姻的问题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7:1-7:40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五、关于祭偶像食物的问题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8:1-8:13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六、关于使徒权利的问题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9:1-9:27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七、关于参加鬼宴的问题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10:1-10:33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八、关于聚会妇女蒙头的问题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九、关于圣餐秩序的问题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十、关于圣灵恩赐的问题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12:1-14:40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十一、关于复活的问题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15:1-15:58</a:t>
            </a:r>
          </a:p>
          <a:p>
            <a:pPr marL="630237" lvl="2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十二、关于金钱奉献与管理的问题		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（参林后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							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16:5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16:24 </a:t>
            </a:r>
          </a:p>
        </p:txBody>
      </p:sp>
    </p:spTree>
    <p:extLst>
      <p:ext uri="{BB962C8B-B14F-4D97-AF65-F5344CB8AC3E}">
        <p14:creationId xmlns:p14="http://schemas.microsoft.com/office/powerpoint/2010/main" val="279568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十二、关于金钱奉献与管理的问题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16:1-16:4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						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（参林后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、保罗提及奉献的原因。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16:1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、关于金钱奉献的原则。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16:2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、关于奉献管理的原则。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16:3-16:4</a:t>
            </a:r>
          </a:p>
        </p:txBody>
      </p:sp>
    </p:spTree>
    <p:extLst>
      <p:ext uri="{BB962C8B-B14F-4D97-AF65-F5344CB8AC3E}">
        <p14:creationId xmlns:p14="http://schemas.microsoft.com/office/powerpoint/2010/main" val="4240137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、保罗提及奉献的原因。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16:1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论到为圣徒捐钱，我从前怎样吩咐加拉太的众教会，你们也当怎样行。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每逢七日的第一日，各人要照自己的进项抽出来留着，免得我来的时候现凑。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及至我来到了，你们写信举荐谁，我就打发他们，把你们的捐资送到耶路撒冷去。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若我也该去，他们可以和我同去。</a:t>
            </a:r>
          </a:p>
        </p:txBody>
      </p:sp>
    </p:spTree>
    <p:extLst>
      <p:ext uri="{BB962C8B-B14F-4D97-AF65-F5344CB8AC3E}">
        <p14:creationId xmlns:p14="http://schemas.microsoft.com/office/powerpoint/2010/main" val="252569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使徒行传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当那些日子，有几位先知从耶路撒冷下到安提阿。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内中有一位，名叫亚迦布，站起来，藉着圣灵指明天下将有大饥荒。（这事到克劳第年间果然有了。）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于是门徒定意照各人的力量捐钱，送去供给住在犹太的弟兄。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他们就这样行，把捐项托巴拿巴和扫罗送到众长老那里。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02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41624473"/>
              </p:ext>
            </p:extLst>
          </p:nvPr>
        </p:nvGraphicFramePr>
        <p:xfrm>
          <a:off x="0" y="0"/>
          <a:ext cx="12192000" cy="6172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在大马士革逃脱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23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大马士革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林后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32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上耶路撒冷，受巴拿巴接待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26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只见了彼得，长老雅各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后回大数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39－45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大数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与巴拿巴去安提阿建立教会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25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46－47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安提阿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solidFill>
                            <a:srgbClr val="FFFF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再上耶路撒冷，与巴拿巴送捐项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solidFill>
                            <a:srgbClr val="FFFF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 dirty="0">
                          <a:solidFill>
                            <a:srgbClr val="FFFF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 dirty="0">
                          <a:solidFill>
                            <a:srgbClr val="FFFF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 dirty="0">
                          <a:solidFill>
                            <a:srgbClr val="FFFF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FFFF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FFFF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solidFill>
                            <a:srgbClr val="FFFF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 dirty="0">
                          <a:solidFill>
                            <a:srgbClr val="FFFF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645705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见长老雅各与使徒们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55598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651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0" y="0"/>
          <a:ext cx="12192000" cy="5486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第一次宣教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13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48／49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安提阿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耶路撒冷大会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49／50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第二次宣教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15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36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50－52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帖前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哥林多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帖后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哥林多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探访耶路撒冷教会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6457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520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0" y="0"/>
          <a:ext cx="12192000" cy="3429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第三次宣教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36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20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53－57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林前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以弗所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林后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马其顿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哥林多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8500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F3F9A2-D0E9-4E72-B6FA-114E4511B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754" y="0"/>
            <a:ext cx="7618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120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E283BF-1215-4719-A430-6FC30032F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754" y="0"/>
            <a:ext cx="7618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309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034005-034F-4092-8D8D-854557824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755" y="0"/>
            <a:ext cx="761848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45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我原不是要别人轻省，你们受累，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乃要均平，就是要你们的富余，现在可以补他们的不足，使他们的富余，将来也可以补你们的不足，这就均平了。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如经上所记：多收的也没有余；少收的也没有缺。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943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路加福音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耶稣说：「彼得，我告诉你，今日鸡还没有叫，你要三次说不认得我。」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22:35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耶稣又对他们说：「我差你们出去的时候，没有钱囊，没有口袋，没有鞋，你们缺少甚么没有？」他们说：「没有。」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22:36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耶稣说：「但如今有钱囊的可以带着，有口袋的也可以带着，没有刀的要卖衣服买刀。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22:37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我告诉你们，经上写着说：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他被列在罪犯之中。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这话必应验在我身上；因为那关系我的事必然成就。」</a:t>
            </a:r>
          </a:p>
        </p:txBody>
      </p:sp>
    </p:spTree>
    <p:extLst>
      <p:ext uri="{BB962C8B-B14F-4D97-AF65-F5344CB8AC3E}">
        <p14:creationId xmlns:p14="http://schemas.microsoft.com/office/powerpoint/2010/main" val="3036061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弟兄们，我把上帝赐给马其顿众教会的恩告诉你们，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就是他们在患难中受大试炼的时候，仍有满足的快乐，在极穷之间还格外显出他们乐捐的厚恩。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我可以证明，他们是按着力量，而且也过了力量，自己甘心乐意地捐助，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再三地求我们，准他们在这供给圣徒的恩情上有分；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并且他们所做的，不但照我们所想望的，更照上帝的旨意先把自己献给主，又归附了我们。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323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论到供给圣徒的事，我不必写信给你们；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因为我知道你们乐意的心，常对马其顿人夸奖你们，说亚该亚人预备好了，已经有一年了；并且你们的热心激动了许多人。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但我打发那几位弟兄去，要叫你们照我的话预备妥当，免得我们在这事上夸奖你们的话落了空。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万一有马其顿人与我同去，见你们没有预备，就叫我们所确信的，反成了羞愧；你们羞愧，更不用说了。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16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、关于金钱奉献的原则。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16:2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论到为圣徒捐钱，我从前怎样吩咐加拉太的众教会，你们也当怎样行。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每逢七日的第一日，各人要照自己的进项抽出来留着，免得我来的时候现凑。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及至我来到了，你们写信举荐谁，我就打发他们，把你们的捐资送到耶路撒冷去。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若我也该去，他们可以和我同去。</a:t>
            </a:r>
          </a:p>
        </p:txBody>
      </p:sp>
    </p:spTree>
    <p:extLst>
      <p:ext uri="{BB962C8B-B14F-4D97-AF65-F5344CB8AC3E}">
        <p14:creationId xmlns:p14="http://schemas.microsoft.com/office/powerpoint/2010/main" val="3809132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221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）比例原则。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每逢七日的第一日，各人要照自己的进项抽出来留着，免得我来的时候现凑。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238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42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希伯来书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这麦基洗德就是撒冷王，又是至高上帝的祭司，本是长远为祭司的。他当亚伯拉罕杀败诸王回来的时候，就迎接他，给他祝福。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亚伯拉罕也将自己所得来的，取十分之一给他。他头一个名翻出来就是仁义王，他又名撒冷王，就是平安王的意思。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他无父，无母，无族谱，无生之始，无命之终，乃是与上帝的儿子相似。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你们想一想，先祖亚伯拉罕将自己所掳来上等之物取十分之一给他，这人是何等尊贵呢！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6120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91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）甘心原则。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因此，我想不得不求那几位弟兄先到你们那里去，把从前所应许的捐赀预备妥当，就显出你们所捐的是出于乐意，不是出于勉强。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「少种的少收，多种的多收」，这话是真的。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各人要随本心所酌定的，不要作难，不要勉强，因为捐得乐意的人是上帝所喜爱的。</a:t>
            </a:r>
          </a:p>
        </p:txBody>
      </p:sp>
    </p:spTree>
    <p:extLst>
      <p:ext uri="{BB962C8B-B14F-4D97-AF65-F5344CB8AC3E}">
        <p14:creationId xmlns:p14="http://schemas.microsoft.com/office/powerpoint/2010/main" val="1133210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109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）感恩原则。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2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上帝能将各样的恩惠多多地加给你们，使你们凡事常常充足，能多行各样善事。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如经上所记：他施舍钱财，周济贫穷；他的仁义存到永远。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那赐种给撒种的，赐粮给人吃的，必多多加给你们种地的种子，又增添你们仁义的果子；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叫你们凡事富足，可以多多施舍，就藉着我们使感谢归于上帝。</a:t>
            </a:r>
          </a:p>
        </p:txBody>
      </p:sp>
    </p:spTree>
    <p:extLst>
      <p:ext uri="{BB962C8B-B14F-4D97-AF65-F5344CB8AC3E}">
        <p14:creationId xmlns:p14="http://schemas.microsoft.com/office/powerpoint/2010/main" val="4105114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、关于奉献管理的原则。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16:3-16:4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论到为圣徒捐钱，我从前怎样吩咐加拉太的众教会，你们也当怎样行。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每逢七日的第一日，各人要照自己的进项抽出来留着，免得我来的时候现凑。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及至我来到了，你们写信举荐谁，我就打发他们，把你们的捐资送到耶路撒冷去。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若我也该去，他们可以和我同去。</a:t>
            </a:r>
          </a:p>
        </p:txBody>
      </p:sp>
    </p:spTree>
    <p:extLst>
      <p:ext uri="{BB962C8B-B14F-4D97-AF65-F5344CB8AC3E}">
        <p14:creationId xmlns:p14="http://schemas.microsoft.com/office/powerpoint/2010/main" val="47444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）教导奉献的、收集奉献的、送达奉献的，都要分开。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及至我来到了，你们写信举荐谁，我就打发他们，把你们的捐资送到耶路撒冷去。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若我也该去，他们可以和我同去。</a:t>
            </a:r>
          </a:p>
        </p:txBody>
      </p:sp>
    </p:spTree>
    <p:extLst>
      <p:ext uri="{BB962C8B-B14F-4D97-AF65-F5344CB8AC3E}">
        <p14:creationId xmlns:p14="http://schemas.microsoft.com/office/powerpoint/2010/main" val="179663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多谢上帝，感动提多的心，叫他待你们殷勤，像我一样。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他固然是听了我的劝，但自己更是热心，情愿往你们那里去。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我们还打发一位兄弟和他同去，这人在福音上得了众教会的称赞。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不但这样，他也被众教会挑选，和我们同行，把所托与我们的这捐赀送到了，可以荣耀主，又表明我们乐意的心。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这就免得有人因我们收的捐银很多，就挑我们的不是。</a:t>
            </a:r>
          </a:p>
        </p:txBody>
      </p:sp>
    </p:spTree>
    <p:extLst>
      <p:ext uri="{BB962C8B-B14F-4D97-AF65-F5344CB8AC3E}">
        <p14:creationId xmlns:p14="http://schemas.microsoft.com/office/powerpoint/2010/main" val="612797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）留心行光明的事、选择生命成熟的人。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我们留心行光明的事，不但在主面前，就在人面前也是这样。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我们又打发一位兄弟同去；这人的热心，我们在许多事上屡次试验过。现在他因为深信你们，就更加热心了。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论到提多，他是我的同伴，一同为你们劳碌的。论到那两位兄弟，他们是众教会的使者，是基督的荣耀。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所以，你们务要在众教会面前显明你们爱心的凭据，并我所夸奖你们的凭据。</a:t>
            </a:r>
          </a:p>
        </p:txBody>
      </p:sp>
    </p:spTree>
    <p:extLst>
      <p:ext uri="{BB962C8B-B14F-4D97-AF65-F5344CB8AC3E}">
        <p14:creationId xmlns:p14="http://schemas.microsoft.com/office/powerpoint/2010/main" val="543572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分享问题：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、从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林前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我们可以学习到金钱奉献的哪些原则？今天我们还需要施行十一奉献的教导吗？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、保罗对教会所奉献金钱的处理上对我们有何提醒？我们教会对奉献的管理完善与否，或者有何改善之处？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、若你有特别的教会奉献管理的经历，或正面或负面，请分享。 </a:t>
            </a:r>
          </a:p>
        </p:txBody>
      </p:sp>
    </p:spTree>
    <p:extLst>
      <p:ext uri="{BB962C8B-B14F-4D97-AF65-F5344CB8AC3E}">
        <p14:creationId xmlns:p14="http://schemas.microsoft.com/office/powerpoint/2010/main" val="2861381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75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日） ：教会大堂、实体进行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预读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》1:1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2:17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多媒體聖經學苑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（王良玉博士），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hlinkClick r:id="rId2"/>
              </a:rPr>
              <a:t>https://fungclass.fhl.net/Co/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空中聖經學院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https://www.youtube.com/watch?v=CAi1iolyPsg&amp;list=PL0BBFD1DBB163F1A9</a:t>
            </a:r>
          </a:p>
        </p:txBody>
      </p:sp>
    </p:spTree>
    <p:extLst>
      <p:ext uri="{BB962C8B-B14F-4D97-AF65-F5344CB8AC3E}">
        <p14:creationId xmlns:p14="http://schemas.microsoft.com/office/powerpoint/2010/main" val="120252246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50523</TotalTime>
  <Words>2632</Words>
  <Application>Microsoft Office PowerPoint</Application>
  <PresentationFormat>Widescreen</PresentationFormat>
  <Paragraphs>224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SimSun</vt:lpstr>
      <vt:lpstr>华文楷体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44</cp:revision>
  <dcterms:created xsi:type="dcterms:W3CDTF">2020-11-05T21:27:14Z</dcterms:created>
  <dcterms:modified xsi:type="dcterms:W3CDTF">2022-02-26T05:06:34Z</dcterms:modified>
</cp:coreProperties>
</file>